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1" r:id="rId4"/>
    <p:sldId id="258" r:id="rId5"/>
    <p:sldId id="259" r:id="rId6"/>
    <p:sldId id="260" r:id="rId7"/>
    <p:sldId id="268" r:id="rId8"/>
    <p:sldId id="270" r:id="rId9"/>
    <p:sldId id="272" r:id="rId10"/>
    <p:sldId id="273" r:id="rId11"/>
    <p:sldId id="271" r:id="rId12"/>
    <p:sldId id="274" r:id="rId13"/>
    <p:sldId id="276" r:id="rId14"/>
    <p:sldId id="277" r:id="rId15"/>
    <p:sldId id="275" r:id="rId16"/>
    <p:sldId id="278" r:id="rId17"/>
    <p:sldId id="27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20"/>
  </p:normalViewPr>
  <p:slideViewPr>
    <p:cSldViewPr snapToGrid="0" snapToObjects="1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B6AA18-06A4-B741-AB9F-8D43139A9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F03223A-231B-9446-AF13-8E97C73CAF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23546F-DFB6-4A4F-9D2B-EF37FE915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BFBF2A-1AE5-EA41-9DBF-14650AA84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6EE8D12-D0D0-2D45-BF5E-4F736F719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5312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AE97DA-8F9D-A243-A7EF-D8DCCC6D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67AC12D-75AA-EB4D-B13B-A2BA260CC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0663B5B-588B-CA40-845D-D06AD2D5B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CBFCB7-46C3-8A46-920A-2A5F5D2C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EA90D8-C44B-F846-A937-FCF85C40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8731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9EA130B-BC24-6A47-AE76-98B2A300AF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5AD64A0-8C6C-8E42-A1E2-32934C596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2F1C92-1F6E-E940-B772-6C4F6DBBB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A15759-FAEE-9B48-A5E2-FBC8B2352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38C82B-FC4C-1B4D-B9AB-64C95147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1435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80B3D7-D240-A941-97D7-C81DF24D3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4956FC-B8E7-E24B-BE1B-649A6CEFB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D1158E-F0DC-8A4D-8E44-93043AA0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A3BEB9-DF69-CF41-94FF-E387A10CE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5269AD-E0F3-E349-A7DC-FD5026D9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8432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86D6AF-3696-004A-AABE-5165A7C61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915831-33E5-EF44-9611-C429EAD07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496A0F-5D6C-A34C-BD64-49F6AD1DE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31B73F-4E12-B14F-98D0-ACCA11CF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E5F188-CF62-3044-B594-D35F6BC93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830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A1F843-BDB7-4A40-9813-2A9EB624B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3B2C7B-EFDE-494E-BFC2-9E0DF3CD8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595599-E3A1-9049-8076-1F630D744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8CF3DB8-8E44-8E49-9811-EF8C16DB6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AD2240-AF6A-174B-8A3C-BF62865F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01AA2C-E957-974E-8BA5-3AFF483E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5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56CD7-B56A-F24B-A7C0-212853ACA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C60795-EF22-BF46-A7E5-046E7BA71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8387D55-248E-B34A-B057-E305235D1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C74980D-CFBD-134F-BD83-18E0C27121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A222474-0137-9847-B1D3-765F61D88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D2E88EF-7AF4-424C-830C-748473369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D85B214-1D9F-CC48-917A-A2E25CA5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5D488B2-8F6D-FF41-A4F4-10F74178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831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8F7BFD-3078-8C40-8FA8-0774707C0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1A5A36D-03A4-3D4E-BC41-C3DD4893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2EFA46-D427-284F-97F6-34B4A605E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D8B226C-63E8-9C4B-85E9-D74D05F85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23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F3A0DD0-5F97-864B-A129-97B4EA4E0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9E3B4D-5F20-B145-962F-0769C1F90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E17235-EAB7-7A45-AE90-E31B01C8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3787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713473-B599-2643-BBFF-048EC96A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E9EF63-61AB-5A47-9821-99CC6239B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74641D1-C9D7-5249-A9DF-82A3496AF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C3626F-4091-8C4D-89E8-2A5887219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3C7571-A747-2041-94C2-E442342E0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CC07FB-DB36-DE43-AD5B-A26D1A946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44316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450002-6D9D-874A-BD5F-DC0D2322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FFC8B7D-8EFB-5644-A705-32588C237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EADDAD8-34DF-1845-8575-62340353B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3F004F-38F1-964F-BBAE-23B46AEED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A2D41C-9597-344B-AA8A-31A88E0BD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A64DB1F-0FD1-9745-8287-84606909C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653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F758C82-6D84-7249-937D-663315C4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1AAB70-62C7-EE41-99F4-3822A8215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2ECE78-D7BE-AE48-ABEF-32C84BC515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57588-24CA-194A-9044-F7679F13116F}" type="datetimeFigureOut">
              <a:rPr kumimoji="1" lang="zh-TW" altLang="en-US" smtClean="0"/>
              <a:t>2023/4/9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4EC1A7-89F6-C245-975A-20A86EFD3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9EE789-D68D-7543-8E2D-DA2CA9AD6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3B53A-7C43-F34D-953A-63EDE069592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564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Word___3.docx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Word___1.docx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2FA09A-82D1-B342-B73B-027F231388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糖尿病患者分析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9B1368C-51D1-2C4F-9976-ADDC5076AD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第十三組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B083040026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連宥鳴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B093022044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許峻賢 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B096060041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李彥德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B102010038 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董宥弦</a:t>
            </a:r>
          </a:p>
          <a:p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052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2DCA01A2-2D85-5B41-A60C-AEF4FC5FDD62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861072361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09738246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495066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EE4EBAAC-D004-E449-A40B-12D97E9F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" y="462915"/>
            <a:ext cx="5932170" cy="593217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8888D27-3405-874A-B821-09A06378DB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76012" y="462915"/>
            <a:ext cx="5932170" cy="593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874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>
            <a:extLst>
              <a:ext uri="{FF2B5EF4-FFF2-40B4-BE49-F238E27FC236}">
                <a16:creationId xmlns:a16="http://schemas.microsoft.com/office/drawing/2014/main" id="{F5B54277-17B4-494B-8252-4D2904FE9C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0937101"/>
              </p:ext>
            </p:extLst>
          </p:nvPr>
        </p:nvGraphicFramePr>
        <p:xfrm>
          <a:off x="1485003" y="1036956"/>
          <a:ext cx="9221991" cy="25403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文件" r:id="rId3" imgW="5486400" imgH="1511300" progId="Word.Document.12">
                  <p:embed/>
                </p:oleObj>
              </mc:Choice>
              <mc:Fallback>
                <p:oleObj name="文件" r:id="rId3" imgW="5486400" imgH="1511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5003" y="1036956"/>
                        <a:ext cx="9221991" cy="25403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物件 4">
            <a:extLst>
              <a:ext uri="{FF2B5EF4-FFF2-40B4-BE49-F238E27FC236}">
                <a16:creationId xmlns:a16="http://schemas.microsoft.com/office/drawing/2014/main" id="{4EFD1B5A-06B7-B743-9F00-B0FAACD1EF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6537570"/>
              </p:ext>
            </p:extLst>
          </p:nvPr>
        </p:nvGraphicFramePr>
        <p:xfrm>
          <a:off x="1485004" y="3974782"/>
          <a:ext cx="9221991" cy="25403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文件" r:id="rId5" imgW="5486400" imgH="1511300" progId="Word.Document.12">
                  <p:embed/>
                </p:oleObj>
              </mc:Choice>
              <mc:Fallback>
                <p:oleObj name="文件" r:id="rId5" imgW="5486400" imgH="1511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85004" y="3974782"/>
                        <a:ext cx="9221991" cy="25403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B76D535F-9E35-BD47-8D01-96380DC1CD2D}"/>
              </a:ext>
            </a:extLst>
          </p:cNvPr>
          <p:cNvSpPr txBox="1"/>
          <p:nvPr/>
        </p:nvSpPr>
        <p:spPr>
          <a:xfrm>
            <a:off x="1940243" y="3542666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without data balance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D5B40B0-7B84-F746-9689-9A80088DA475}"/>
              </a:ext>
            </a:extLst>
          </p:cNvPr>
          <p:cNvSpPr txBox="1"/>
          <p:nvPr/>
        </p:nvSpPr>
        <p:spPr>
          <a:xfrm>
            <a:off x="1940243" y="621587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with data balance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FA7294B-218B-454F-8678-FC6E5891A49B}"/>
              </a:ext>
            </a:extLst>
          </p:cNvPr>
          <p:cNvSpPr txBox="1"/>
          <p:nvPr/>
        </p:nvSpPr>
        <p:spPr>
          <a:xfrm>
            <a:off x="1940243" y="270115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Random Forest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6220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2DCA01A2-2D85-5B41-A60C-AEF4FC5FDD62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861072361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09738246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495066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EE4EBAAC-D004-E449-A40B-12D97E9F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" y="462915"/>
            <a:ext cx="5932170" cy="593217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8888D27-3405-874A-B821-09A06378DB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76012" y="462915"/>
            <a:ext cx="5932170" cy="593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67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3BA8DC1-D169-AF47-B78A-0AEBC6F5C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3394648-CF7A-EE40-84D8-8770595A558D}"/>
              </a:ext>
            </a:extLst>
          </p:cNvPr>
          <p:cNvSpPr/>
          <p:nvPr/>
        </p:nvSpPr>
        <p:spPr>
          <a:xfrm>
            <a:off x="609600" y="99441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B2091E3-62AC-6144-B312-67C909EDB19C}"/>
              </a:ext>
            </a:extLst>
          </p:cNvPr>
          <p:cNvSpPr/>
          <p:nvPr/>
        </p:nvSpPr>
        <p:spPr>
          <a:xfrm>
            <a:off x="598170" y="275844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0F8752D-4675-FC44-ABA5-B9BB27133CC1}"/>
              </a:ext>
            </a:extLst>
          </p:cNvPr>
          <p:cNvSpPr/>
          <p:nvPr/>
        </p:nvSpPr>
        <p:spPr>
          <a:xfrm>
            <a:off x="609600" y="456819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17261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ED24467-3950-B84F-89C1-67081160E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3628C46-5058-C345-BF97-66D320C4EE8F}"/>
              </a:ext>
            </a:extLst>
          </p:cNvPr>
          <p:cNvSpPr/>
          <p:nvPr/>
        </p:nvSpPr>
        <p:spPr>
          <a:xfrm>
            <a:off x="609600" y="99441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767DE4-291F-5440-9EC8-32F44D611AA5}"/>
              </a:ext>
            </a:extLst>
          </p:cNvPr>
          <p:cNvSpPr/>
          <p:nvPr/>
        </p:nvSpPr>
        <p:spPr>
          <a:xfrm>
            <a:off x="721995" y="274701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C887EA-51D3-FF44-89C6-0B337B9AE9F7}"/>
              </a:ext>
            </a:extLst>
          </p:cNvPr>
          <p:cNvSpPr/>
          <p:nvPr/>
        </p:nvSpPr>
        <p:spPr>
          <a:xfrm>
            <a:off x="721995" y="453390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2608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2DCA01A2-2D85-5B41-A60C-AEF4FC5FDD62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861072361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09738246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495066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EE4EBAAC-D004-E449-A40B-12D97E9F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" y="462915"/>
            <a:ext cx="5932170" cy="593217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8888D27-3405-874A-B821-09A06378DB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76012" y="462915"/>
            <a:ext cx="5932170" cy="593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03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26F47C0-EFA4-B64B-B6F0-F587AA5EF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9576BC6-33BC-1044-95DD-B330DCA52C48}"/>
              </a:ext>
            </a:extLst>
          </p:cNvPr>
          <p:cNvSpPr/>
          <p:nvPr/>
        </p:nvSpPr>
        <p:spPr>
          <a:xfrm>
            <a:off x="609600" y="99441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94540EA-D9B7-C544-8FAD-ED228F75AAAA}"/>
              </a:ext>
            </a:extLst>
          </p:cNvPr>
          <p:cNvSpPr/>
          <p:nvPr/>
        </p:nvSpPr>
        <p:spPr>
          <a:xfrm>
            <a:off x="609600" y="276987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4DA117E-9B27-3948-87D1-9E00E4A8B47A}"/>
              </a:ext>
            </a:extLst>
          </p:cNvPr>
          <p:cNvSpPr/>
          <p:nvPr/>
        </p:nvSpPr>
        <p:spPr>
          <a:xfrm>
            <a:off x="621030" y="454533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2343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2F07683-E125-A94D-90D3-315BB198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A662713-8B8F-4444-9AD4-5B04F720F2CB}"/>
              </a:ext>
            </a:extLst>
          </p:cNvPr>
          <p:cNvSpPr/>
          <p:nvPr/>
        </p:nvSpPr>
        <p:spPr>
          <a:xfrm>
            <a:off x="609600" y="99441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1CBFDCB-2ECF-5C42-85C3-5894D6861087}"/>
              </a:ext>
            </a:extLst>
          </p:cNvPr>
          <p:cNvSpPr/>
          <p:nvPr/>
        </p:nvSpPr>
        <p:spPr>
          <a:xfrm>
            <a:off x="575310" y="276987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B9228C-1716-4243-8892-15FF8207402D}"/>
              </a:ext>
            </a:extLst>
          </p:cNvPr>
          <p:cNvSpPr/>
          <p:nvPr/>
        </p:nvSpPr>
        <p:spPr>
          <a:xfrm>
            <a:off x="609600" y="4533900"/>
            <a:ext cx="293370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8491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6B236C-9E0C-AF40-8BCB-5367AC217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Algorithm	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52FF67-9EB2-1B47-AA48-99338D75F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KNearestNeighbor</a:t>
            </a:r>
            <a:r>
              <a:rPr kumimoji="1" lang="en-US" altLang="zh-TW" dirty="0"/>
              <a:t>(KNN)</a:t>
            </a:r>
          </a:p>
          <a:p>
            <a:r>
              <a:rPr kumimoji="1" lang="en-US" altLang="zh-TW" dirty="0"/>
              <a:t>Random Forest</a:t>
            </a:r>
          </a:p>
          <a:p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4544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059793-34C0-0B42-B389-C564C47C4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Preprocess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DFF90E-B177-F640-946F-0FA3EB9DA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Data clean</a:t>
            </a:r>
          </a:p>
          <a:p>
            <a:r>
              <a:rPr kumimoji="1" lang="en-US" altLang="zh-TW" dirty="0"/>
              <a:t>Data balance / imbalance?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9977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圖表 的圖片&#10;&#10;自動產生的描述">
            <a:extLst>
              <a:ext uri="{FF2B5EF4-FFF2-40B4-BE49-F238E27FC236}">
                <a16:creationId xmlns:a16="http://schemas.microsoft.com/office/drawing/2014/main" id="{DFA37902-756C-9144-8AD0-589D9425E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194" y="0"/>
            <a:ext cx="8805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04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圖表 的圖片&#10;&#10;自動產生的描述">
            <a:extLst>
              <a:ext uri="{FF2B5EF4-FFF2-40B4-BE49-F238E27FC236}">
                <a16:creationId xmlns:a16="http://schemas.microsoft.com/office/drawing/2014/main" id="{04DDA915-29C2-FF4A-AF6A-128A1EA59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88" y="0"/>
            <a:ext cx="112038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52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圖表 的圖片&#10;&#10;自動產生的描述">
            <a:extLst>
              <a:ext uri="{FF2B5EF4-FFF2-40B4-BE49-F238E27FC236}">
                <a16:creationId xmlns:a16="http://schemas.microsoft.com/office/drawing/2014/main" id="{2B349F4C-B9FF-8349-9D26-E1CDA48B7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663" y="0"/>
            <a:ext cx="60726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61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信 的圖片&#10;&#10;自動產生的描述">
            <a:extLst>
              <a:ext uri="{FF2B5EF4-FFF2-40B4-BE49-F238E27FC236}">
                <a16:creationId xmlns:a16="http://schemas.microsoft.com/office/drawing/2014/main" id="{287AE56C-3658-0E4B-9DBB-E9DCD0D7A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" y="0"/>
            <a:ext cx="5345321" cy="6858000"/>
          </a:xfrm>
          <a:prstGeom prst="rect">
            <a:avLst/>
          </a:prstGeom>
        </p:spPr>
      </p:pic>
      <p:pic>
        <p:nvPicPr>
          <p:cNvPr id="5" name="圖片 4" descr="一張含有 文字, 信 的圖片&#10;&#10;自動產生的描述">
            <a:extLst>
              <a:ext uri="{FF2B5EF4-FFF2-40B4-BE49-F238E27FC236}">
                <a16:creationId xmlns:a16="http://schemas.microsoft.com/office/drawing/2014/main" id="{4260C495-59CB-694E-A2BE-F648ACDC9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589" y="0"/>
            <a:ext cx="53453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1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物件 10">
            <a:extLst>
              <a:ext uri="{FF2B5EF4-FFF2-40B4-BE49-F238E27FC236}">
                <a16:creationId xmlns:a16="http://schemas.microsoft.com/office/drawing/2014/main" id="{215B5DAD-6987-334E-8820-283FA8C9D0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902648"/>
              </p:ext>
            </p:extLst>
          </p:nvPr>
        </p:nvGraphicFramePr>
        <p:xfrm>
          <a:off x="1446998" y="3983672"/>
          <a:ext cx="9298004" cy="2453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文件" r:id="rId3" imgW="5486400" imgH="1447800" progId="Word.Document.12">
                  <p:embed/>
                </p:oleObj>
              </mc:Choice>
              <mc:Fallback>
                <p:oleObj name="文件" r:id="rId3" imgW="5486400" imgH="144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6998" y="3983672"/>
                        <a:ext cx="9298004" cy="2453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物件 12">
            <a:extLst>
              <a:ext uri="{FF2B5EF4-FFF2-40B4-BE49-F238E27FC236}">
                <a16:creationId xmlns:a16="http://schemas.microsoft.com/office/drawing/2014/main" id="{29FB0045-D734-0E45-A22E-C95CC61A0D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483437"/>
              </p:ext>
            </p:extLst>
          </p:nvPr>
        </p:nvGraphicFramePr>
        <p:xfrm>
          <a:off x="1446998" y="973773"/>
          <a:ext cx="9298004" cy="2453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文件" r:id="rId5" imgW="5486400" imgH="1447800" progId="Word.Document.12">
                  <p:embed/>
                </p:oleObj>
              </mc:Choice>
              <mc:Fallback>
                <p:oleObj name="文件" r:id="rId5" imgW="5486400" imgH="144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46998" y="973773"/>
                        <a:ext cx="9298004" cy="2453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字方塊 14">
            <a:extLst>
              <a:ext uri="{FF2B5EF4-FFF2-40B4-BE49-F238E27FC236}">
                <a16:creationId xmlns:a16="http://schemas.microsoft.com/office/drawing/2014/main" id="{B8B9726E-FCE2-B348-9E93-BAC1451BA9B2}"/>
              </a:ext>
            </a:extLst>
          </p:cNvPr>
          <p:cNvSpPr txBox="1"/>
          <p:nvPr/>
        </p:nvSpPr>
        <p:spPr>
          <a:xfrm>
            <a:off x="1940243" y="3542666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without data balance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DC855E3-92D0-374D-9A02-E404FA800BCB}"/>
              </a:ext>
            </a:extLst>
          </p:cNvPr>
          <p:cNvSpPr txBox="1"/>
          <p:nvPr/>
        </p:nvSpPr>
        <p:spPr>
          <a:xfrm>
            <a:off x="1940243" y="586502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with data balance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4362FBE-2620-0F4E-A6F9-6C0938CBAB2F}"/>
              </a:ext>
            </a:extLst>
          </p:cNvPr>
          <p:cNvSpPr txBox="1"/>
          <p:nvPr/>
        </p:nvSpPr>
        <p:spPr>
          <a:xfrm>
            <a:off x="1940243" y="101878"/>
            <a:ext cx="6097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sz="1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KNN</a:t>
            </a: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275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2DCA01A2-2D85-5B41-A60C-AEF4FC5FD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575950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861072361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09738246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495066"/>
                  </a:ext>
                </a:extLst>
              </a:tr>
            </a:tbl>
          </a:graphicData>
        </a:graphic>
      </p:graphicFrame>
      <p:pic>
        <p:nvPicPr>
          <p:cNvPr id="10" name="圖片 9" descr="一張含有 圖表 的圖片&#10;&#10;自動產生的描述">
            <a:extLst>
              <a:ext uri="{FF2B5EF4-FFF2-40B4-BE49-F238E27FC236}">
                <a16:creationId xmlns:a16="http://schemas.microsoft.com/office/drawing/2014/main" id="{EE4EBAAC-D004-E449-A40B-12D97E9F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" y="462915"/>
            <a:ext cx="5932170" cy="5932170"/>
          </a:xfrm>
          <a:prstGeom prst="rect">
            <a:avLst/>
          </a:prstGeom>
        </p:spPr>
      </p:pic>
      <p:pic>
        <p:nvPicPr>
          <p:cNvPr id="14" name="圖片 13" descr="一張含有 圖表 的圖片&#10;&#10;自動產生的描述">
            <a:extLst>
              <a:ext uri="{FF2B5EF4-FFF2-40B4-BE49-F238E27FC236}">
                <a16:creationId xmlns:a16="http://schemas.microsoft.com/office/drawing/2014/main" id="{98888D27-3405-874A-B821-09A06378D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012" y="462915"/>
            <a:ext cx="5932170" cy="593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50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52</Words>
  <Application>Microsoft Macintosh PowerPoint</Application>
  <PresentationFormat>寬螢幕</PresentationFormat>
  <Paragraphs>16</Paragraphs>
  <Slides>17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佈景主題</vt:lpstr>
      <vt:lpstr>文件</vt:lpstr>
      <vt:lpstr>糖尿病患者分析</vt:lpstr>
      <vt:lpstr>Algorithm </vt:lpstr>
      <vt:lpstr>Preprocess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糖尿病患者分析</dc:title>
  <dc:creator>B096060041</dc:creator>
  <cp:lastModifiedBy>B096060041</cp:lastModifiedBy>
  <cp:revision>8</cp:revision>
  <dcterms:created xsi:type="dcterms:W3CDTF">2023-04-06T06:19:36Z</dcterms:created>
  <dcterms:modified xsi:type="dcterms:W3CDTF">2023-04-09T14:58:12Z</dcterms:modified>
</cp:coreProperties>
</file>

<file path=docProps/thumbnail.jpeg>
</file>